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3" r:id="rId8"/>
    <p:sldId id="264" r:id="rId9"/>
    <p:sldId id="265" r:id="rId10"/>
    <p:sldId id="262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52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6A26FB0E-B6C8-4C39-B0E8-73E7258AD1CA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AFD8B7BB-572D-404A-88B2-14CE379D1EC5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67450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FB0E-B6C8-4C39-B0E8-73E7258AD1CA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8B7BB-572D-404A-88B2-14CE379D1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427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6A26FB0E-B6C8-4C39-B0E8-73E7258AD1CA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AFD8B7BB-572D-404A-88B2-14CE379D1EC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0861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FB0E-B6C8-4C39-B0E8-73E7258AD1CA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8B7BB-572D-404A-88B2-14CE379D1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44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A26FB0E-B6C8-4C39-B0E8-73E7258AD1CA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FD8B7BB-572D-404A-88B2-14CE379D1E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9602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FB0E-B6C8-4C39-B0E8-73E7258AD1CA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8B7BB-572D-404A-88B2-14CE379D1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614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FB0E-B6C8-4C39-B0E8-73E7258AD1CA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8B7BB-572D-404A-88B2-14CE379D1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344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FB0E-B6C8-4C39-B0E8-73E7258AD1CA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8B7BB-572D-404A-88B2-14CE379D1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43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FB0E-B6C8-4C39-B0E8-73E7258AD1CA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8B7BB-572D-404A-88B2-14CE379D1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2781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6A26FB0E-B6C8-4C39-B0E8-73E7258AD1CA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AFD8B7BB-572D-404A-88B2-14CE379D1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55695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6A26FB0E-B6C8-4C39-B0E8-73E7258AD1CA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AFD8B7BB-572D-404A-88B2-14CE379D1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729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6A26FB0E-B6C8-4C39-B0E8-73E7258AD1CA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AFD8B7BB-572D-404A-88B2-14CE379D1EC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445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Slave Narrative Project: Charles Williams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By: Clinton Henderson</a:t>
            </a:r>
          </a:p>
          <a:p>
            <a:r>
              <a:rPr lang="en-US" dirty="0"/>
              <a:t>Mrs. Martin</a:t>
            </a:r>
          </a:p>
          <a:p>
            <a:r>
              <a:rPr lang="en-US" dirty="0"/>
              <a:t>African American Literature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261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3228" y="568345"/>
            <a:ext cx="10711043" cy="1560716"/>
          </a:xfrm>
        </p:spPr>
        <p:txBody>
          <a:bodyPr/>
          <a:lstStyle/>
          <a:p>
            <a:r>
              <a:rPr lang="en-US" dirty="0"/>
              <a:t>Excerpt 2: Treatment by Slave master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877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Explanation of Excerpt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067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Critique of Excerpt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285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 of Excerpt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904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95343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980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Political Purpose of Slavery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074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Purpose of Slavery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400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 Purpose of Slavery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12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in Slavery: Charles Williams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40780" y="2335090"/>
            <a:ext cx="6353758" cy="376091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No more than 6 words per bullet</a:t>
            </a:r>
          </a:p>
          <a:p>
            <a:r>
              <a:rPr lang="en-US" dirty="0"/>
              <a:t>No more than 36 words total</a:t>
            </a:r>
          </a:p>
          <a:p>
            <a:r>
              <a:rPr lang="en-US" dirty="0"/>
              <a:t>Make sure to understand information</a:t>
            </a:r>
          </a:p>
          <a:p>
            <a:r>
              <a:rPr lang="en-US" dirty="0"/>
              <a:t>Do NOT read to the class</a:t>
            </a:r>
          </a:p>
        </p:txBody>
      </p:sp>
    </p:spTree>
    <p:extLst>
      <p:ext uri="{BB962C8B-B14F-4D97-AF65-F5344CB8AC3E}">
        <p14:creationId xmlns:p14="http://schemas.microsoft.com/office/powerpoint/2010/main" val="1679359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Excerpt 1: Perspective of Slavery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781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Explanation of Excerpt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053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Critique of Excerpt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933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 of Excerpt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545853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237</TotalTime>
  <Words>96</Words>
  <Application>Microsoft Office PowerPoint</Application>
  <PresentationFormat>Widescreen</PresentationFormat>
  <Paragraphs>21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Century Schoolbook</vt:lpstr>
      <vt:lpstr>Corbel</vt:lpstr>
      <vt:lpstr>Feathered</vt:lpstr>
      <vt:lpstr>Slave Narrative Project: Charles Williams</vt:lpstr>
      <vt:lpstr>Political Purpose of Slavery</vt:lpstr>
      <vt:lpstr>Social Purpose of Slavery</vt:lpstr>
      <vt:lpstr>Economic Purpose of Slavery</vt:lpstr>
      <vt:lpstr>Life in Slavery: Charles Williams</vt:lpstr>
      <vt:lpstr>Excerpt 1: Perspective of Slavery</vt:lpstr>
      <vt:lpstr>Explanation of Excerpt 1</vt:lpstr>
      <vt:lpstr>Critique of Excerpt 1</vt:lpstr>
      <vt:lpstr>Reflection of Excerpt 1</vt:lpstr>
      <vt:lpstr>Excerpt 2: Treatment by Slave master </vt:lpstr>
      <vt:lpstr>Explanation of Excerpt 2</vt:lpstr>
      <vt:lpstr>Critique of Excerpt 2</vt:lpstr>
      <vt:lpstr>Reflection of Excerpt 2</vt:lpstr>
      <vt:lpstr>PowerPoint Presentation</vt:lpstr>
      <vt:lpstr>Bibliography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Slave Narrative Project: Charles Williams</dc:title>
  <dc:creator>ANGELA S MARTIN</dc:creator>
  <cp:lastModifiedBy>ANGELA S MARTIN</cp:lastModifiedBy>
  <cp:revision>3</cp:revision>
  <dcterms:created xsi:type="dcterms:W3CDTF">2017-09-11T13:20:44Z</dcterms:created>
  <dcterms:modified xsi:type="dcterms:W3CDTF">2017-09-11T17:18:18Z</dcterms:modified>
</cp:coreProperties>
</file>